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pripojení k lokálnym sieťam.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Termín lokálny znamená hardvérové a softvérové aplikácie IT infraštruktúry umiestnené na mieste používateľa. Koncept cloudu je na rozdiel od takéhoto prístupu, t.j. zariadenie sa nachádza vo vzdialenom dátovom centre vlastnenom poskytovateľom cloudových služieb.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Existujú však prípady, keď vlastník informačného systému musí mať väčšiu kontrolu nad aktívom IT v kontexte zachovania výkonu, bezpečnosti a údržby, ako aj kontroly fyzickej polohy (typickým príkladom sú finančné inštitúcie alebo kritické systémy, ktoré riadia dopravnú infraštruktúru). V takých prípadoch je to často prípad vytvárania hybridných prostredí, ktoré prepájajú cloudové a lokálne riešenia do jedného informačného systému.</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Pripojenie lokálneho umiestnenia a cloudu závisí od skutočných potrieb. V praktickejších prípadoch (napríklad keď sa cloudové inštancie používajú na zálohovanie ukladacieho priestoru dát) sa môžete pripojiť ku cloudu pomocou existujúceho verejného internetového pripojenia. Ak však existujú dodatočné požiadavky na bezpečnosť alebo rýchlosť pripojenia, používajú sa rôzne prístupy. Ak je napríklad zabezpečenie komunikácie kritické, použije sa pripojenie VPN (aby sa zabránilo tomu, že niekto zvonka počúva sieťový prenos). V prípade, že sa musia dosiahnuť vysoké rýchlosti, používajú sa špeciálne súkromné pripojenia.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VPN bezpečne využíva verejnú sieť na ukončenie pripojenia medzi dvoma súkromnými sieťami. Predstavte si obyčajný nezašifrovaný sieťový paket ako pohľadnicu. Každý si ju môže prečítať pred príchodom na vašu adresu. Ďalšou možnosťou by bolo chrániť vašu správu pri jej odosielaní na poštu vložením do obálky. Vaše sieťové pakety sú šifrované v tuneli VPN a počas prepravy medzi sieťami ich nie je možné čítať z externých zdrojov. Preto je možné čítať dáta iba s autentifikáciou s príslušným kľúčom (v tomto prípade sú kľúče umiestnené v smerovačoch VPN).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Šifrovaná komunikácia zahŕňa veľa rokovaní pred začatím komunikácie. Preto boli vytvorené konkrétne sieťové protokoly ako upgrade na protokol TCP pre šifrovanú sieťovú komunikáciu medzi dvoma lokalitami. Pre vyššie uvedené je najčastejšie používaný sieťový protokol IPsec.</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Nakoniec niekedy potrebujeme vyhradené a súkromné pripojenia s väčšími možnosťami šírky pásma a spoľahlivejším a konzistentnejším sieťovým pripojením ako internet. V takých prípadoch poskytovatelia cloudu využívajú partnerské telekomunikácie, ktoré vytvoria pripojenie z lokálneho umiestnenia k dátovému centru.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3 - pripojenie k lokálnym sieťam</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Lokálne?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defRPr sz="3600">
                <a:latin typeface="+mj-lt"/>
              </a:defRPr>
            </a:pPr>
            <a:r>
              <a:rPr b="1"/>
              <a:t>Miestne prostredie</a:t>
            </a:r>
            <a:r>
              <a:t> - všetko (hardvér a softvér) je vo vašej lokalite.</a:t>
            </a:r>
            <a:endParaRPr sz="3600">
              <a:latin typeface="+mj-lt"/>
            </a:endParaRPr>
          </a:p>
          <a:p>
            <a:pPr lvl="0" algn="just">
              <a:defRPr sz="3600">
                <a:latin typeface="+mj-lt"/>
              </a:defRPr>
            </a:pPr>
            <a:r>
              <a:t>Tradičný prístup k implementácii IT systému</a:t>
            </a:r>
          </a:p>
          <a:p>
            <a:pPr lvl="0" algn="just">
              <a:defRPr sz="3600">
                <a:latin typeface="+mj-lt"/>
              </a:defRPr>
            </a:pPr>
            <a:r>
              <a:t>Iné v porovnaní s cloudom</a:t>
            </a:r>
            <a:endParaRPr>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Hybridný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defRPr sz="3600">
                <a:latin typeface="+mj-lt"/>
              </a:defRPr>
            </a:pPr>
            <a:r>
              <a:t>	</a:t>
            </a:r>
          </a:p>
          <a:p>
            <a:pPr lvl="0"/>
            <a:endParaRPr>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Voľby pripojenia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defRPr sz="4000">
                <a:latin typeface="+mj-lt"/>
              </a:defRPr>
            </a:pPr>
            <a:r>
              <a:rPr b="1"/>
              <a:t>Verejný internet</a:t>
            </a:r>
            <a:r>
              <a:t> - jednoduchý, nie šifrovaný</a:t>
            </a:r>
            <a:endParaRPr sz="4000">
              <a:latin typeface="+mj-lt"/>
            </a:endParaRPr>
          </a:p>
          <a:p>
            <a:pPr lvl="0" algn="just">
              <a:defRPr sz="4000">
                <a:latin typeface="+mj-lt"/>
              </a:defRPr>
            </a:pPr>
            <a:r>
              <a:rPr b="1"/>
              <a:t>Virtuálna súkromná sieť </a:t>
            </a:r>
            <a:r>
              <a:t>(VPN) - bezpečná (zašifrovaná), obmedzenie rýchlosti (až 300 Mbps) </a:t>
            </a:r>
          </a:p>
          <a:p>
            <a:pPr lvl="0" algn="just">
              <a:defRPr sz="4000">
                <a:latin typeface="+mj-lt"/>
              </a:defRPr>
            </a:pPr>
            <a:r>
              <a:rPr b="1"/>
              <a:t>Súkromné pripojenie </a:t>
            </a:r>
            <a:r>
              <a:t>(OCI - FastConnect, Azure - ExpressRoute, AWS -  Direct Connect, ...) - veľmi rýchly (až 10 Gb/s), možný zápis</a:t>
            </a:r>
            <a:endParaRPr sz="32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Základy VPN</a:t>
            </a:r>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lnSpcReduction="10000"/>
          </a:bodyPr>
          <a:lstStyle/>
          <a:p>
            <a:pPr marL="0" lvl="0" indent="0" algn="just">
              <a:buNone/>
              <a:defRPr sz="3200">
                <a:latin typeface="+mj-lt"/>
              </a:defRPr>
            </a:pPr>
            <a:r>
              <a:rPr b="1"/>
              <a:t>Tunel</a:t>
            </a:r>
            <a:r>
              <a:t> - spôsob doručenia paketov cez internet na súkromné adresy.</a:t>
            </a:r>
            <a:endParaRPr sz="3200">
              <a:latin typeface="+mj-lt"/>
            </a:endParaRPr>
          </a:p>
          <a:p>
            <a:pPr marL="0" lvl="0" indent="0" algn="just">
              <a:buNone/>
              <a:defRPr sz="3200">
                <a:latin typeface="+mj-lt"/>
              </a:defRPr>
            </a:pPr>
            <a:r>
              <a:rPr b="1"/>
              <a:t>Autentifikácia</a:t>
            </a:r>
            <a:r>
              <a:t> - poskytuje mechanizmus na autentifikáciu toho, kto ste.</a:t>
            </a:r>
          </a:p>
          <a:p>
            <a:pPr marL="0" lvl="0" indent="0" algn="just">
              <a:buNone/>
              <a:defRPr sz="3200">
                <a:latin typeface="+mj-lt"/>
              </a:defRPr>
            </a:pPr>
            <a:r>
              <a:rPr b="1"/>
              <a:t>Šifrovanie</a:t>
            </a:r>
            <a:r>
              <a:t> - pakety je potrebné zašifrovať, aby ich nebolo možné zašifrovať cez verejný internet</a:t>
            </a:r>
            <a:endParaRPr sz="320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IPsec Pripojenie VPN</a:t>
            </a:r>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a:pPr>
            <a:r>
              <a:t>IPsec - skupina protokolov, ktoré sa používajú spolu na nastavenie šifrovaných pripojení medzi sieťami</a:t>
            </a:r>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Súkromné pripojenie</a:t>
            </a:r>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Zákazník (alebo okraj cloudového partnera)</a:t>
            </a:r>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Edge poskytovateľa cloudu</a:t>
            </a:r>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Prečítajte si túto knihu:</a:t>
            </a:r>
          </a:p>
          <a:p>
            <a:pPr algn="just">
              <a:defRPr>
                <a:latin typeface="+mj-lt"/>
                <a:hlinkClick r:id="rId3"/>
              </a:defRPr>
            </a:pPr>
            <a:r>
              <a:t>https://www.techslang.com/definition/what-is-on-premises/</a:t>
            </a:r>
            <a:endParaRPr>
              <a:latin typeface="+mj-lt"/>
            </a:endParaRPr>
          </a:p>
          <a:p>
            <a:pPr marL="0" indent="0" algn="just">
              <a:buNone/>
            </a:pPr>
            <a:endParaRPr b="1">
              <a:latin typeface="+mj-lt"/>
            </a:endParaRPr>
          </a:p>
          <a:p>
            <a:pPr marL="0" indent="0" algn="just">
              <a:buNone/>
              <a:defRPr b="1">
                <a:latin typeface="+mj-lt"/>
              </a:defRPr>
            </a:pPr>
            <a:r>
              <a:t>Pozrite si toto video:</a:t>
            </a:r>
          </a:p>
          <a:p>
            <a:pPr algn="just">
              <a:defRPr>
                <a:latin typeface="+mj-lt"/>
                <a:hlinkClick r:id="rId4"/>
              </a:defRPr>
            </a:pPr>
            <a:r>
              <a:t>https://www.youtube.com/watch?v=tuDVWQOG0C0</a:t>
            </a:r>
            <a:endParaRPr>
              <a:latin typeface="+mj-lt"/>
            </a:endParaRPr>
          </a:p>
          <a:p>
            <a:pPr marL="0" indent="0" algn="just">
              <a:buNone/>
            </a:pPr>
            <a:endParaRPr b="1">
              <a:latin typeface="+mj-lt"/>
            </a:endParaRPr>
          </a:p>
          <a:p>
            <a:pPr marL="0" indent="0" algn="just">
              <a:buNone/>
              <a:defRPr b="1">
                <a:latin typeface="+mj-lt"/>
              </a:defRPr>
            </a:pPr>
            <a:r>
              <a:t>Získajte prístup k centru členov Oracle a dokončite tretiu tému:</a:t>
            </a:r>
          </a:p>
          <a:p>
            <a:pPr marL="0" indent="0" algn="just">
              <a:buNone/>
              <a:defRPr>
                <a:latin typeface="+mj-lt"/>
              </a:defRPr>
            </a:pPr>
            <a:r>
              <a:t>   academy.oracle.com</a:t>
            </a:r>
          </a:p>
          <a:p>
            <a:pPr marL="0" indent="0" algn="just">
              <a:buNone/>
            </a:pPr>
            <a:endParaRPr>
              <a:latin typeface="+mj-lt"/>
            </a:endParaRPr>
          </a:p>
          <a:p>
            <a:pPr marL="0" indent="0" algn="just">
              <a:buNone/>
            </a:pPr>
            <a:r>
              <a:t>Pre tých, ktorí chcú vedieť viac o kryptografii, nezabudnite preskúmať </a:t>
            </a:r>
            <a:r>
              <a:rPr>
                <a:hlinkClick r:id="rId5"/>
              </a:rPr>
              <a:t>nasledujúce</a:t>
            </a:r>
            <a:r>
              <a:t> na Coursera(Stanford University - Cryptography I)</a:t>
            </a: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8C6B51-9A32-4DB3-89AA-DC5B413079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2760</TotalTime>
  <Words>707</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osnovy diaľkového vzdelávania v službe Cloud Computing  3 - pripojenie k lokálnym sieťam</vt:lpstr>
      <vt:lpstr>Úvod do kurzu Cloud Computing</vt:lpstr>
      <vt:lpstr>Lokálne?</vt:lpstr>
      <vt:lpstr>Hybridný cloud</vt:lpstr>
      <vt:lpstr>Voľby pripojenia</vt:lpstr>
      <vt:lpstr>Základy VPN</vt:lpstr>
      <vt:lpstr>IPsec Pripojenie VPN</vt:lpstr>
      <vt:lpstr>Súkromné pripojenie</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116</cp:revision>
  <dcterms:created xsi:type="dcterms:W3CDTF">2021-12-08T08:56:03Z</dcterms:created>
  <dcterms:modified xsi:type="dcterms:W3CDTF">2024-02-23T14:11:33Z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