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7" r:id="rId1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Dobré popoludnie a vitajte na strojovom učení. Tento kurz bol vypracovaný ako výsledok projektu Erasmus+ CodeIn. Všetko, čo sa musíte naučiť, je prístup na internet a počítač.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Kurz obsahuje celkovo desať tém. Okrem toho sme na začiatku každého z nich pripravili krátke video so základnými pokynmi.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 prvé, poskytneme vám základné informácie o tom, ako očakávame, že sa v tomto kurze naučíte a kde nájdete učebné materiály.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Umelá inteligencia v populárnej kultúre uchvátila naše predstavy a zanechala nezmazateľnú stopu v našom kolektívnom vedomí. Od klamlivej inteligencie HAL 9000 v "2001: Vesmírna odysea" až po neúnavné prenasledovanie Terminátora, AI bola zobrazená ikonickými a myšlienkovo provokujúcimi spôsobmi.</a:t>
            </a:r>
          </a:p>
          <a:p>
            <a:r>
              <a:t>Vo filmoch ako "Ex Machina" a televíznych reláciách ako "Westworld" musíme spochybniť hranice vedomia AI, povahu identity a etické zodpovednosti za vytváranie a interakciu s entitami AI.</a:t>
            </a:r>
          </a:p>
          <a:p>
            <a:r>
              <a:t>Tieto kultúrne odkazy slúžia ako silné pripomenutie hlbokého vplyvu a etických úvah okolo AI. Podnecujú diskusie o možných nebezpečenstvách, rozmazaných líniách medzi umelým a ľudským a o dôležitosti zodpovedného vývoja a používania.</a:t>
            </a:r>
          </a:p>
          <a:p>
            <a:r>
              <a:t>Skúmaním umelej inteligencie v populárnej kultúre sa môžeme zaoberať jej zložitosťami, uvažovať o morálnych dôsledkoch a formovať budúcnosť, v ktorej sa technológie umelej inteligencie využívajú zodpovedne a premyslene.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55119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Ak chcete dokončiť túto jednotku, preštudujte a skontrolujte nasledujúce online zdroje. Ďakujem za pozornosť!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Očakáva sa, že strávite celkom 150 hodín na získanie plánovaných výsledkov vzdelávania. Väčšinu tohto času budete študovať sami s našimi vopred stanovenými pokynmi a online učebnými materiálmi.</a:t>
            </a:r>
          </a:p>
          <a:p>
            <a:pPr>
              <a:defRPr>
                <a:effectLst/>
              </a:defRPr>
            </a:pPr>
            <a:r>
              <a:t>Priradeným partnerom tohto projektu je spoločnosť Oracle Corporation, ktorá nám v rámci projektu a programu Oracle Academy umožnila používať vzdelávací portál s názvom Oracle Member Hub, ktorý je hostiteľom vášho študijného kanála. Ďalšie informácie o programe Oracle Academy nájdete na stránke academy.oracle.com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Umelá inteligencia znamená učiť počítače myslieť a učiť sa ako ľudia. Je to ako dať im zvláštne schopnosti vidieť, počuť a pochopiť svet okolo nich. Môžu spracovávať obrovské množstvo informácií, učiť sa z nich a aplikovať tieto znalosti na riešenie zložitých problémov.</a:t>
            </a:r>
          </a:p>
          <a:p>
            <a:r>
              <a:t>Predstavte si, že máte super jasného priateľa, ktorý dokáže analyzovať dáta v mihnutí oka. Tento priateľ môže objaviť vzory, ktoré môžu dokonca aj ľudia chýbať a robiť predpovede. Môžu vám pomôcť robiť lepšie rozhodnutia tým, že poskytujú cenné prehľady a návrhy.</a:t>
            </a:r>
          </a:p>
          <a:p>
            <a:r>
              <a:t>Premýšľajte napríklad o online nakupovaní. AI môže analyzovať vaše minulé nákupy, porozumieť vašim preferenciám a odporučiť produkty, ktoré by ste mohli milovať. Je to ako mať osobného zákazníka, ktorý pozná váš štýl a pomáha vám objavovať nové veci.</a:t>
            </a:r>
          </a:p>
          <a:p>
            <a:r>
              <a:t>AI nie je obmedzená len na jednu úlohu. Môže byť vyškolený, aby vynikal v rôznych oblastiach. Napríklad môže pomôcť lekárom diagnostikovať choroby analýzou lekárskych obrázkov, pomôcť pri prekladaní jazykov alebo dokonca hrať strategické hry lepšie ako ľudia.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61413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 roku 1950 sa zrodila AI, s termínom vytvoreným na konferencii Dartmouth a vplyvným papierom Alana Turinga "Computing Machinery and Intelligence", ktorý preskúmal koncept strojovej inteligencie. V roku 1960 sa dosiahol významný pokrok v matematickom riešení problémov a pochopení prirodzeného jazyka, čím sa pripravila cesta pre ďalší pokrok. Avšak, v 1970 a 1980s videl AI Winter, obdobie zníženého financovania a obmedzeného pokroku, tlmí nadšenie pre výskum AI. Roky 1980 a 1990 boli svedkami vzostupu odborných systémov a strojového učenia, ktoré získali popularitu a položili základy pre budúci vývoj. V roku 2000, vznik veľkých dát a neurónových sietí poháňa AI do nových výšok, otvára dvere pre transformačné aplikácie.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985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 2010-tych rokoch prinieslo hlboké učenie revolučnú transformáciu umelej inteligencie, ktorá umožnila výrazný pokrok v rôznych oblastiach. Umelá inteligencia je bezproblémovo integrovaná do každodenného života, prejavuje sa vo virtuálnych asistentoch, odporúčacích systémoch a autonómnych vozidlách. Medzitým, prebiehajúce diskusie o etických a spoločenských vplyvoch AI získali význam, pričom zdôraznili význam zodpovedného rozvoja a nasadenia. Ako sa AI rýchlo vyvíja, formuje našu budúcnosť a predstavuje obrovské možnosti a výzvy.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207324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 dnešnom svete má AI významný vplyv na rôzne oblasti. Automatizuje úlohy, zvyšuje efektivitu a produktivitu v priemysle. Systémy využívajúce umelú inteligenciu poskytujú prispôsobené odporúčania na základe preferencií používateľov a zlepšujú celkovú skúsenosť. AI transformuje diagnostiku, objavovanie liekov a personalizovanú liečbu v zdravotníctve a medicíne, čo prináša revolúciu v zdravotníctve. Chatovacie roboty a virtuálni asistenti ponúkajú okamžitú podporu a personalizované interakcie, čo zlepšuje celkovú zákaznícku skúsenosť. Vplyv AI siaha od automatizácie a personalizácie až po pokrok v oblasti zdravotnej starostlivosti a vyššiu spokojnosť zákazníkov.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49689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Vo svete poháňanom umelou inteligenciou dosahuje jeho vplyv ďaleko a široko, prekonáva autonómne vozidlá a kybernetickú bezpečnosť. Umelá inteligencia preniká do každého sektora, čo podnecuje revolúciu v možnostiach, od prielomu vo vzdelávaní až po finančného sprievodcu. Keď sa pustíme do budúcnosti formovanej špičkovými technológiami, úloha AI bude výrazne rásť, poháňať inovácie a zvládať zložité výzvy. Napriek tomu stojíme na priepasti nekonečných možností, pretože AI len poškriabala povrch svojho veľkého potenciálu. Vydajte sa na cestu, kde ešte nie sú objavené hranice AI.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16544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Umelá inteligencia (AI) má obrovský potenciál, ale predstavuje aj výzvy, ktoré je potrebné riešiť. Keď sa pustíme do éry umelej inteligencie, je nevyhnutné zabezpečiť, aby jej vývoj a používanie boli v súlade s etickými a zodpovednými zásadami. Súkromie, spravodlivosť a transparentnosť sú kľúčové otázky, ktoré si vyžadujú našu pozornosť a konanie.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AI systémy často spracovávajú obrovské množstvo osobných údajov, čo vyvoláva obavy o to, ako sa tieto údaje zhromažďujú, ukladajú a používajú. Ochrana práv jednotlivcov na ochranu osobných údajov a zabezpečenie ochrany údajov sú v AI aplikáciách prvoradé.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Skreslenie a diskriminácia môžu byť neúmyselne udržiavané algoritmami AI, ak nie sú správne riešené. Preto je nevyhnutné zmierniť zaujatosť a zabezpečiť spravodlivosť v systémoch umelej inteligencie, čím sa predíde diskriminačným výsledkom, ktoré môžu neprimerane ovplyvniť konkrétne skupiny.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Algoritmy AI môžu byť zložité a nepriehľadné, čo sťažuje pochopenie ich rozhodovacích procesov. Zavedenie opatrení v oblasti transparentnosti, ako je vysvetľovateľnosť a interpretovateľnosť, je preto rozhodujúce pre budovanie dôvery v systémy umelej inteligencie a umožnenie zodpovednosti.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Riešenie týchto výziev nám umožní využiť skutočný potenciál AI a zároveň minimalizovať akýkoľvek negatívny vplyv na jednotlivcov a spoločnosť ako celok.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14254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Náš záväzok spočíva v zodpovednom zavádzaní technológie umelej inteligencie, zabezpečení toho, aby jej výhody boli prístupné všetkým a aby boli v súlade s našimi etickými zásadami. Snažíme sa vytvoriť budúcnosť, v ktorej sa AI stane silou pozitívnej zmeny a zároveň minimalizuje prípadné škody, ktoré môžu vzniknúť. Takto pristupujeme k zodpovednej implementácii AI:</a:t>
            </a:r>
          </a:p>
          <a:p>
            <a:endParaRPr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Uprednostňujeme ochranu osobných údajov a dodržiavanie prísnych bezpečnostných opatrení a nariadení o ochrane osobných údajov. Ochranou práv jednotlivcov na súkromie zabezpečujeme, aby AI aplikácie rešpektovali dôvernosť informácií o používateľoch.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Venujeme sa vývoju systémov AI, ktoré sú nestranné a spravodlivé. Preto investujeme do výskumu a vývoja, aby sme zmiernili zaujatosť, vyhodnotili algoritmy pre spravodlivosť a aktívne pracovali na odstránení akýchkoľvek diskriminačných výsledkov.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Podporujeme transparentnosť systémov AI. Podporujeme vývoj interpretovateľných modelov a metód, ktoré používateľom umožňujú pochopiť, ako AI prichádza k jeho rozhodnutiam. Prostredníctvom vysvetlenia podporujeme dôveru a zodpovednosť v AI technológiách.</a:t>
            </a:r>
          </a:p>
          <a:p>
            <a:endParaRPr/>
          </a:p>
          <a:p>
            <a:r>
              <a:t>Prijatím týchto princípov a neustálym zdokonaľovaním našich postupov sa snažíme vybudovať budúcnosť, v ktorej je AI mocným nástrojom, ktorý posilňuje jednotlivcov a pozitívne prispieva k spoločnosti. Zodpovedná implementácia AI je naším záväzkom vytvoriť inkluzívnejší svet pre všetkých.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4768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415.pbworks.com/f/TuringComputing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RixMPF4xi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7654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osnovy dištančného vzdelávania v strojovom učení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1 - čo je to umelá inteligencia?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Zodpovedná implementácia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Zodpovedné nasadenie AI je naším záväzkom.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Uprednostňujeme </a:t>
            </a:r>
            <a:r>
              <a:rPr sz="4000" b="1"/>
              <a:t>ochranu dát, spravodlivosť a transparentnosť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Naším cieľom je budúcnosť, kde umelá inteligencia pomáha a </a:t>
            </a:r>
            <a:r>
              <a:rPr sz="4000" b="1"/>
              <a:t>neškodí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Pridajte sa k nám a vytvorte </a:t>
            </a:r>
            <a:r>
              <a:rPr sz="4000" b="1"/>
              <a:t>inkluzívny svet</a:t>
            </a:r>
            <a:r>
              <a:rPr sz="3600"/>
              <a:t> prostredníctvom </a:t>
            </a:r>
            <a:r>
              <a:rPr sz="4000" b="1"/>
              <a:t>zodpovednej umelej inteligencie</a:t>
            </a:r>
            <a:r>
              <a:rPr sz="3600"/>
              <a:t>implementácie.</a:t>
            </a:r>
          </a:p>
        </p:txBody>
      </p:sp>
      <p:pic>
        <p:nvPicPr>
          <p:cNvPr id="2050" name="Picture 2" descr="Free Person Holding World Globe Facing Mountain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3919637"/>
            <a:ext cx="3007995" cy="20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Close-Up View of System Hacking in a Monitor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457008"/>
            <a:ext cx="3018155" cy="201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AI v populárnej kultúre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0968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Skúmanie umelej inteligencie v populárnej kultúre nám umožňuje zapojiť sa, premýšľať o morálnych dôsledkoch a formovať budúcnosť, kde sa umelá inteligencia využíva zodpovedne. </a:t>
            </a:r>
          </a:p>
          <a:p>
            <a:pPr lvl="0" algn="just">
              <a:defRPr sz="3600">
                <a:latin typeface="+mj-lt"/>
              </a:defRPr>
            </a:pPr>
            <a:r>
              <a:t>Od klamlivej inteligencie HAL 9000 až po neúnavné prenasledovanie Terminátora, AI bola zobrazená ikonickými a myšlienkovo provokujúcimi spôsobmi.</a:t>
            </a:r>
          </a:p>
          <a:p>
            <a:pPr lvl="0" algn="just">
              <a:defRPr sz="3600">
                <a:latin typeface="+mj-lt"/>
              </a:defRPr>
            </a:pPr>
            <a:r>
              <a:t>Tieto kultúrne odkazy nám pripomínajú vplyv AI, vyvolávajú diskusie o potenciálnych nebezpečenstvách a význame zodpovedného rozvoja.</a:t>
            </a:r>
          </a:p>
        </p:txBody>
      </p:sp>
    </p:spTree>
    <p:extLst>
      <p:ext uri="{BB962C8B-B14F-4D97-AF65-F5344CB8AC3E}">
        <p14:creationId xmlns:p14="http://schemas.microsoft.com/office/powerpoint/2010/main" val="248834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Preskúmajte a preskúmajte nasledujúce online zdroje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628774"/>
            <a:ext cx="11379200" cy="5057775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Vyhľadajte a prečítajte si najpoužívanejší dokument Alana Turinga, </a:t>
            </a:r>
            <a:r>
              <a:rPr i="1"/>
              <a:t>'Computing Machinery and Intelligence</a:t>
            </a:r>
            <a:r>
              <a:t>'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https://phil415.pbworks.com/f/TuringComputing.pdf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Pozrite si toto video: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https://www.youtube.com/watch?v=4RixMPF4xis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Zažite filmové majstrovské dielo "</a:t>
            </a:r>
            <a:r>
              <a:rPr i="1"/>
              <a:t>2001: A Space Odyssey</a:t>
            </a:r>
            <a:r>
              <a:t>" (Clarke, A. C., &amp; Kubrick, S., 1968.) a zamyslieť sa nad jeho hlbokými témami ľudstva a technológie.</a:t>
            </a:r>
            <a:endParaRPr b="1"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Prejdite do centra členov Oracle a dokončite prvú tému: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Úvod do kurzu strojového učenia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Tento kurz bol vytvorený ako výsledok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Obsahuje celkovo desať vyučovacích tém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Všetko, čo potrebujete na učenie, je prístup na internet </a:t>
            </a:r>
          </a:p>
          <a:p>
            <a:pPr lvl="0">
              <a:defRPr sz="3600">
                <a:latin typeface="+mj-lt"/>
              </a:defRPr>
            </a:pPr>
            <a:r>
              <a:t>Očakáva sa, že strávite celkom 150 hodín na získanie plánovaných výsledkov vzdelávania.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Úvod do kurzu strojového učenia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Väčšinu času budete študovať sami s online učebnými materiálmi.</a:t>
            </a:r>
          </a:p>
          <a:p>
            <a:pPr lvl="0">
              <a:defRPr sz="3600">
                <a:latin typeface="+mj-lt"/>
              </a:defRPr>
            </a:pPr>
            <a:r>
              <a:t>Súvisiacim partnerom tohto projektu je globálny filantropický vzdelávací program spoločnosti Oracle - Oracle Academy - </a:t>
            </a:r>
            <a:r>
              <a:rPr>
                <a:hlinkClick r:id="rId3"/>
              </a:rPr>
              <a:t>https</a:t>
            </a:r>
            <a:r>
              <a:rPr>
                <a:sym typeface="Wingdings" panose="05000000000000000000" pitchFamily="2" charset="2"/>
                <a:hlinkClick r:id="rId3"/>
              </a:rPr>
              <a:t>://</a:t>
            </a:r>
            <a:r>
              <a:rPr>
                <a:hlinkClick r:id="rId3"/>
              </a:rPr>
              <a:t>academy.oracle.com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Váš systém riadenia vzdelávania je centrom členov spoločnosti Oracle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Čo je umelá inteligencia (AI)?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690688"/>
            <a:ext cx="7620000" cy="4981045"/>
          </a:xfrm>
        </p:spPr>
        <p:txBody>
          <a:bodyPr>
            <a:normAutofit fontScale="92500" lnSpcReduction="20000"/>
          </a:bodyPr>
          <a:lstStyle/>
          <a:p>
            <a:pPr lvl="0" algn="just">
              <a:defRPr sz="3600">
                <a:latin typeface="+mj-lt"/>
              </a:defRPr>
            </a:pPr>
            <a:r>
              <a:t>Umelá inteligencia učí počítače myslieť a učiť sa ako ľudia.</a:t>
            </a:r>
          </a:p>
          <a:p>
            <a:pPr lvl="0" algn="just">
              <a:defRPr sz="3600">
                <a:latin typeface="+mj-lt"/>
              </a:defRPr>
            </a:pPr>
            <a:r>
              <a:t>Je to ako mať super jasného priateľa, ktorý odhaľuje vzory a robí predpovede.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AI spracováva obrovské množstvo informácií na riešenie zložitých problémov.</a:t>
            </a:r>
          </a:p>
          <a:p>
            <a:pPr lvl="0" algn="just">
              <a:defRPr sz="3600">
                <a:latin typeface="+mj-lt"/>
              </a:defRPr>
            </a:pPr>
            <a:r>
              <a:t>AI podporuje rozhodovanie tým, že poskytuje cenné prehľady.</a:t>
            </a:r>
          </a:p>
          <a:p>
            <a:pPr lvl="0" algn="just">
              <a:defRPr sz="3600">
                <a:latin typeface="+mj-lt"/>
              </a:defRPr>
            </a:pPr>
            <a:r>
              <a:t>Prípady: Personalizované odporúčania produktov v oblasti online nakupovania, diagnostiky chorôb a vynaliezavosti v rôznych oblastiach.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1026" name="Picture 2" descr="Free Woman in White Shirt Playing Chess against a Robot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999" y="2600960"/>
            <a:ext cx="3482995" cy="232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84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Historický prehľad o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85000" lnSpcReduction="200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1950-tych rokov: </a:t>
            </a:r>
            <a:r>
              <a:rPr sz="3900" b="1"/>
              <a:t>Narodenie</a:t>
            </a:r>
            <a:r>
              <a:rPr sz="3600"/>
              <a:t> AI, termín vytvorený na konferencii v Dartmouth, Alan Turing publikuje článok "</a:t>
            </a:r>
            <a:r>
              <a:rPr sz="3600" i="1"/>
              <a:t>Výpočtové stroje a zariadenia</a:t>
            </a:r>
            <a:r>
              <a:rPr sz="3600"/>
              <a:t>"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1960-tych rokov: Začiatkom </a:t>
            </a:r>
            <a:r>
              <a:rPr sz="3900" b="1"/>
              <a:t>prelomových objavov</a:t>
            </a:r>
            <a:r>
              <a:rPr sz="3600"/>
              <a:t> v matematickom riešení problémov a porozumení prirodzenému jazyku.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1970-1980: AI </a:t>
            </a:r>
            <a:r>
              <a:rPr sz="3900" b="1"/>
              <a:t>Zima</a:t>
            </a:r>
            <a:r>
              <a:rPr sz="3600"/>
              <a:t>, financovanie znížené, obmedzený pokrok.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1980-1990-tych rokov: </a:t>
            </a:r>
            <a:r>
              <a:rPr sz="3900" b="1"/>
              <a:t>Expertné systémy</a:t>
            </a:r>
            <a:r>
              <a:rPr sz="3600"/>
              <a:t> a strojové učenie získavajú popularitu.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2000: Vzostup </a:t>
            </a:r>
            <a:r>
              <a:rPr sz="3900" b="1"/>
              <a:t>veľkých dát</a:t>
            </a:r>
            <a:r>
              <a:rPr sz="3600"/>
              <a:t> a </a:t>
            </a:r>
            <a:r>
              <a:rPr sz="3900" b="1"/>
              <a:t>neurónových sietí</a:t>
            </a:r>
            <a:r>
              <a:rPr sz="3600"/>
              <a:t>.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2050" name="Picture 2" descr="Free Black Server Racks on a Room 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57" y="4536810"/>
            <a:ext cx="3753758" cy="13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286" y="180244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95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Historický prehľad o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92500" lnSpcReduction="100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2010: </a:t>
            </a:r>
            <a:r>
              <a:rPr sz="4000" b="1"/>
              <a:t>Hĺbkové učenie prináša revolúciu v oblasti umelej inteligencie</a:t>
            </a:r>
            <a:r>
              <a:rPr sz="3600"/>
              <a:t> so značným pokrokom.</a:t>
            </a:r>
          </a:p>
          <a:p>
            <a:pPr lvl="0" algn="just">
              <a:defRPr sz="3600">
                <a:latin typeface="+mj-lt"/>
              </a:defRPr>
            </a:pPr>
            <a:r>
              <a:t>Umelá inteligencia sa stáva súčasťou každodenného života: virtuálni asistenti, odporúčacie systémy, autonómne vozidlá atď.</a:t>
            </a:r>
          </a:p>
          <a:p>
            <a:pPr lvl="0" algn="just">
              <a:defRPr sz="3600">
                <a:latin typeface="+mj-lt"/>
              </a:defRPr>
            </a:pPr>
            <a:r>
              <a:t>Prebiehajúce diskusie o etike a spoločenských vplyvoch AI.</a:t>
            </a:r>
          </a:p>
          <a:p>
            <a:pPr lvl="0" algn="just">
              <a:defRPr sz="3600">
                <a:latin typeface="+mj-lt"/>
              </a:defRPr>
            </a:pPr>
            <a:r>
              <a:t>Umelá inteligencia sa rýchlo vyvíja a formuje našu budúcnosť.</a:t>
            </a:r>
            <a:endParaRPr>
              <a:latin typeface="+mj-lt"/>
            </a:endParaRPr>
          </a:p>
        </p:txBody>
      </p:sp>
      <p:pic>
        <p:nvPicPr>
          <p:cNvPr id="3074" name="Picture 2" descr="Free Clear Light Bulb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574757"/>
            <a:ext cx="2900681" cy="176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High-Angle Photo of Robo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559" y="3761062"/>
            <a:ext cx="2764155" cy="184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36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Vplyv AI na dnešný svet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t>Automatizácia a efektivita: AI automatizuje úlohy, zvyšuje efektivitu a produktivitu odvetvia.</a:t>
            </a:r>
          </a:p>
          <a:p>
            <a:pPr lvl="0" algn="just">
              <a:defRPr sz="3600">
                <a:latin typeface="+mj-lt"/>
              </a:defRPr>
            </a:pPr>
            <a:r>
              <a:t>Personalizácia a odporúčania: systémy založené na adaptívnej inteligencii poskytujú prispôsobené návrhy na základe preferencií používateľov a zlepšujú skúsenosti.</a:t>
            </a:r>
          </a:p>
          <a:p>
            <a:pPr lvl="0" algn="just">
              <a:defRPr sz="3600">
                <a:latin typeface="+mj-lt"/>
              </a:defRPr>
            </a:pPr>
            <a:r>
              <a:t>Zdravotná starostlivosť a medicína: diagnostika, objavovanie liekov a personalizovaná liečba, transformácia zdravotnej starostlivosti.</a:t>
            </a:r>
          </a:p>
          <a:p>
            <a:pPr lvl="0" algn="just">
              <a:defRPr sz="3600">
                <a:latin typeface="+mj-lt"/>
              </a:defRPr>
            </a:pPr>
            <a:r>
              <a:t>Rozšírená zákaznícka skúsenosť: chatboty a virtuálni asistenti ponúkajú okamžitú podporu a personalizované interakcie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02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Vplyv AI na dnešný svet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Vplyv AI siaha nad rámec autonómnych vozidiel a kybernetickej bezpečnosti.</a:t>
            </a:r>
          </a:p>
          <a:p>
            <a:pPr lvl="0" algn="just">
              <a:defRPr sz="3600">
                <a:latin typeface="+mj-lt"/>
              </a:defRPr>
            </a:pPr>
            <a:r>
              <a:t>Revolucionizuje rôzne sektory, ako je vzdelávanie, financie a ďalšie.</a:t>
            </a:r>
          </a:p>
          <a:p>
            <a:pPr lvl="0" algn="just">
              <a:defRPr sz="3600">
                <a:latin typeface="+mj-lt"/>
              </a:defRPr>
            </a:pPr>
            <a:r>
              <a:t>AI rozvíja transformačný potenciál a ponúka nové možnosti a pokroky.</a:t>
            </a:r>
          </a:p>
          <a:p>
            <a:pPr lvl="0" algn="just">
              <a:defRPr sz="3600">
                <a:latin typeface="+mj-lt"/>
              </a:defRPr>
            </a:pPr>
            <a:r>
              <a:t>Technologické pokroky posilnia úlohu AI pri formovaní našej budúcnosti a podpore inovácií.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55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Výzvy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Uvoľnenie potenciálu AI prichádza s výzvami.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Etické použitie</a:t>
            </a:r>
            <a:r>
              <a:rPr sz="3600"/>
              <a:t>je parameter.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Súkromie, spravodlivosť a transparentnosť </a:t>
            </a:r>
            <a:r>
              <a:rPr sz="3600"/>
              <a:t> sú rozhodujúce. 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Riešime tieto obavy, aby sme zabezpečili pozitívny vplyv na jednotlivcov a spoločnosť.</a:t>
            </a:r>
          </a:p>
        </p:txBody>
      </p:sp>
      <p:pic>
        <p:nvPicPr>
          <p:cNvPr id="1026" name="Picture 2" descr="Free Black Android Smartphone on Top of White Book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1711321"/>
            <a:ext cx="2693034" cy="179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ode Projected Over Woman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4021666"/>
            <a:ext cx="2717979" cy="18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20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200833-201A-49F5-A432-2CE2FAB789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1966</Words>
  <Application>Microsoft Office PowerPoint</Application>
  <PresentationFormat>Widescreen</PresentationFormat>
  <Paragraphs>107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Motyw pakietu Office</vt:lpstr>
      <vt:lpstr>O3 - osnovy dištančného vzdelávania v strojovom učení  1 - čo je to umelá inteligencia?</vt:lpstr>
      <vt:lpstr>Úvod do kurzu strojového učenia</vt:lpstr>
      <vt:lpstr>Úvod do kurzu strojového učenia</vt:lpstr>
      <vt:lpstr>Čo je umelá inteligencia (AI)?</vt:lpstr>
      <vt:lpstr>Historický prehľad o AI</vt:lpstr>
      <vt:lpstr>Historický prehľad o AI</vt:lpstr>
      <vt:lpstr>Vplyv AI na dnešný svet</vt:lpstr>
      <vt:lpstr>Vplyv AI na dnešný svet</vt:lpstr>
      <vt:lpstr>Výzvy AI</vt:lpstr>
      <vt:lpstr>Zodpovedná implementácia AI</vt:lpstr>
      <vt:lpstr>AI v populárnej kultúre</vt:lpstr>
      <vt:lpstr>Preskúmajte a preskúmajte nasledujúce online 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117</cp:revision>
  <dcterms:created xsi:type="dcterms:W3CDTF">2021-12-08T08:56:03Z</dcterms:created>
  <dcterms:modified xsi:type="dcterms:W3CDTF">2024-03-16T18:49:30Z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