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7" r:id="rId1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2.3.2024.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Dzień dobry i zapraszamy na kurs Machine Learning. Kurs powstał w wyniku projektu Erasmus+ CodeIn. Wszystko, czego potrzebujesz, to dostęp do Internetu i komputer.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Kurs zawiera w sumie dziesięć tematów. Dodatkowo na początku każdego z nich przygotowaliśmy krótki film z podstawowymi instrukcjami.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Przede wszystkim podamy podstawowe informacje o tym, jak oczekujemy, że nauczysz się w tym kursie i gdzie można znaleźć materiały dydaktyczne.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Sztuczna inteligencja w kulturze popularnej urzekła naszą wyobraźnię i pozostawiła niezatarte piętno na naszej zbiorowej świadomości. Od zwodniczej inteligencji HAL 9000 w "2001: Odyseja kosmiczna" po nieustanne dążenie Terminatora, AI została przedstawiona w kultowy i prowokujący do myślenia sposób.</a:t>
            </a:r>
          </a:p>
          <a:p>
            <a:r>
              <a:t>W takich filmach jak "Ex Machina" i programach telewizyjnych jak "Westworld" musimy kwestionować granice świadomości AI, naturę tożsamości i etyczne obowiązki tworzenia i interakcji z jednostkami AI.</a:t>
            </a:r>
          </a:p>
          <a:p>
            <a:r>
              <a:t>Te odniesienia kulturowe są potężnym przypomnieniem głębokiego wpływu i względów etycznych otaczających sztuczną inteligencję. Rozbudzają dyskusje na temat potencjalnych zagrożeń, rozmytych linii między sztucznym a ludzkim oraz znaczenia odpowiedzialnego rozwoju i użytkowania.</a:t>
            </a:r>
          </a:p>
          <a:p>
            <a:r>
              <a:t>Badając sztuczną inteligencję w kulturze popularnej, możemy zaangażować się w jej złożoność, zastanowić się nad implikacjami moralnymi i kształtować przyszłość, w której technologia sztucznej inteligencji jest odpowiedzialnie i starannie wykorzystywana.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55119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Aby ukończyć tę jednostkę, zapoznaj się z poniższymi zasobami online. Dziękujemy za uwagę!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Oczekuje się, że poświęcisz łącznie 150 godzin na uzyskanie zamierzonych efektów uczenia się. W większości przypadków będziesz uczyć się na własną rękę z naszymi wstępnie zapisanymi instrukcjami i materiałami do nauczania online.</a:t>
            </a:r>
          </a:p>
          <a:p>
            <a:pPr>
              <a:defRPr>
                <a:effectLst/>
              </a:defRPr>
            </a:pPr>
            <a:r>
              <a:t>Powiązanym partnerem tego projektu jest firma Oracle Corporation, która w ramach projektu i programu Oracle Academy umożliwiła nam korzystanie z portalu szkoleniowego o nazwie Oracle Member Hub, w którym znajduje się kanał nauczania użytkownika. Więcej informacji na temat programu Oracle Academy można znaleźć na stronie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Sztuczna inteligencja polega na uczeniu komputerów myślenia i uczenia się tak jak ludzie. To tak, jakby dać im specjalne umiejętności widzenia, słuchania i rozumienia otaczającego ich świata. Mogą przetwarzać ogromne ilości informacji, uczyć się na nich i stosować tę wiedzę do rozwiązywania złożonych problemów.</a:t>
            </a:r>
          </a:p>
          <a:p>
            <a:r>
              <a:t>Wyobraź sobie super jasnego przyjaciela, który może analizować dane w mgnieniu oka. Ten przyjaciel może dostrzec wzorce, które nawet ludzie mogą przegapić i przewidzieć. Mogą pomóc Ci podejmować lepsze decyzje, dostarczając cennych informacji i sugestii.</a:t>
            </a:r>
          </a:p>
          <a:p>
            <a:r>
              <a:t>Weźmy na przykład zakupy online. Sztuczna inteligencja może analizować Twoje poprzednie zakupy, rozumieć Twoje preferencje i polecać produkty, które możesz pokochać. To tak, jakby mieć osobistego kupca, który zna Twój styl i pomaga odkrywać nowe rzeczy.</a:t>
            </a:r>
          </a:p>
          <a:p>
            <a:r>
              <a:t>AI nie ogranicza się tylko do jednego zadania. Można go przeszkolić do doskonałości w różnych dziedzinach. Na przykład może pomóc lekarzom w diagnozowaniu chorób poprzez analizę obrazów medycznych, pomoc w tłumaczeniu językowym, a nawet grać w gry strategiczne lepiej niż ludzie.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1413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1950 roku narodziła się sztuczna inteligencja, z terminem ukuty na konferencji w Dartmouth i wpływowym artykule Alana Turinga "Computing Machinery and Intelligence", który badał koncepcję inteligencji maszynowej. W 1960 roku poczyniono znaczne postępy w matematycznym rozwiązywaniu problemów i zrozumieniu języka naturalnego, torując drogę do dalszych postępów. Jednak w latach 1970. i 1980. nastąpiła zima AI, okres zmniejszonego finansowania i ograniczony postęp, tłumiąc entuzjazm dla badań nad sztuczną inteligencją. W latach 1980 i 1990 nastąpił wzrost systemów eksperckich i uczenia maszynowego, które zyskały popularność i położyły podwaliny pod przyszłe wydarzenia. W 2000 r. pojawienie się dużych zbiorów danych i sieci neuronowych doprowadziło SI do nowych wyżyn, otwierając drzwi do transformacyjnych aplikacji.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985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latach 2010. głębokie uczenie doprowadziło do rewolucyjnej transformacji w sztucznej inteligencji, umożliwiając znaczne postępy w różnych dziedzinach. Sztuczna inteligencja jest bezproblemowo zintegrowana z codziennym życiem, przejawiając się w wirtualnych asystentach, systemach rekomendacji i autonomicznych pojazdach. Tymczasem trwające dyskusje dotyczące etycznych i społecznych skutków AI zyskały na znaczeniu, podkreślając znaczenie odpowiedzialnego rozwoju i wdrażania. W miarę szybkiego rozwoju SI kształtuje naszą przyszłość, stwarzając ogromne możliwości i wyzwania.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07324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dzisiejszym świecie sztuczna inteligencja wywarła znaczący wpływ na różne dziedziny. Automatyzuje zadania, poprawiając wydajność i produktywność w branżach. Systemy oparte na sztucznej inteligencji dostarczają spersonalizowane rekomendacje na podstawie preferencji użytkowników, poprawiając ogólną jakość obsługi. Sztuczna inteligencja zmienia diagnostykę, odkrywanie leków i spersonalizowane leczenie w opiece zdrowotnej i medycynie, rewolucjonizując branżę opieki zdrowotnej. Chatboty i wirtualni asystenci zapewniają natychmiastową asystę techniczną i spersonalizowane interakcje, poprawiając ogólną jakość obsługi klienta. Wpływ sztucznej inteligencji obejmuje automatyzację i personalizację, a także postępy w opiece zdrowotnej i poprawę zadowolenia klientów.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49689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świecie napędzanym sztuczną inteligencją jej wpływ sięga daleko i szeroko, przewyższając autonomiczne pojazdy i cyberbezpieczeństwo. Od przełomów w edukacji po finansową magię, AI przenika każdy sektor, wywołując rewolucję możliwości. Wkraczając w przyszłość ukształtowaną przez najnowocześniejsze technologie, rola sztucznej inteligencji wzrośnie znacznie, napędzając innowacje i pokonując złożone wyzwania. Stoimy jednak u progu niekończących się możliwości, ponieważ sztuczna inteligencja po prostu porysowała powierzchnię swojego wielkiego potencjału. Przygotuj się na podróż, w której granice sztucznej inteligencji nie zostaną jeszcze odkryte.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516544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Sztuczna inteligencja (AI) ma ogromny potencjał, ale stwarza również wyzwania, którym należy sprostać. Wkraczając w erę sztucznej inteligencji, kluczowe staje się zapewnienie, że jej rozwój i wykorzystanie są zgodne z zasadami etycznymi i odpowiedzialnymi. Prywatność, uczciwość i przejrzystość to kluczowe kwestie, które wymagają naszej uwagi i działania.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Systemy sztucznej inteligencji często przetwarzają ogromne ilości danych osobowych, budząc obawy dotyczące sposobu gromadzenia, przechowywania i wykorzystywania tych danych. Ochrona prywatności osób fizycznych i zapewnienie ochrony danych ma kluczowe znaczenie w aplikacjach AI.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Nierówność i dyskryminacja mogą być przypadkowo utrwalane przez algorytmy sztucznej inteligencji, jeśli nie zostaną odpowiednio rozwiązane. Dlatego konieczne jest złagodzenie uprzedzeń i zapewnienie uczciwości w systemach sztucznej inteligencji, zapobiegając dyskryminacyjnym wynikom, które mogą nieproporcjonalnie wpływać na określone grupy.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Algorytmy sztucznej inteligencji mogą być złożone i nieprzejrzyste, co utrudnia zrozumienie ich procesów decyzyjnych. Dlatego ustanowienie środków przejrzystości, takich jak wyjaśnianie i interpretacja, ma kluczowe znaczenie dla budowania zaufania do systemów sztucznej inteligencji i umożliwienia rozliczalności.</a:t>
            </a:r>
          </a:p>
          <a:p>
            <a:pPr>
              <a:defRPr>
                <a:effectLst/>
              </a:defRPr>
            </a:pPr>
            <a:r>
              <a:t> </a:t>
            </a:r>
          </a:p>
          <a:p>
            <a:pPr>
              <a:defRPr>
                <a:effectLst/>
              </a:defRPr>
            </a:pPr>
            <a:r>
              <a:t>Wychodząc naprzeciw tym wyzwaniom, będziemy mogli wykorzystać prawdziwy potencjał sztucznej inteligencji, jednocześnie minimalizując negatywny wpływ na jednostki i społeczeństwo jako całość.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14254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Nasze zaangażowanie polega na odpowiedzialnym wdrażaniu technologii sztucznej inteligencji, zapewniając, że jej korzyści są dostępne dla wszystkich i zgodne z naszymi zasadami etycznymi. Dążymy do stworzenia przyszłości, w której sztuczna inteligencja stanie się siłą napędową pozytywnych zmian, jednocześnie minimalizując potencjalne szkody, które mogą się pojawić. Poniżej przedstawiamy sposób podejścia do odpowiedzialnej implementacji sztucznej inteligencji:</a:t>
            </a:r>
          </a:p>
          <a:p>
            <a:endParaRPr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Priorytetowo traktujemy ochronę danych osobowych i przestrzeganie solidnych środków bezpieczeństwa i przepisów dotyczących prywatności. Chroniąc prawa osób do prywatności, zapewniamy, że aplikacje AI szanują poufność informacji o użytkownikach.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Jesteśmy zaangażowani w rozwój systemów AI, które są bezstronne i sprawiedliwe. Dlatego inwestujemy w badania i rozwój, aby złagodzić uprzedzenia, ocenić algorytmy sprawiedliwości i aktywnie działać na rzecz wyeliminowania wszelkich dyskryminujących wyników.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Popieramy przejrzystość systemów AI. Promujemy rozwój interpretowalnych modeli i metod, umożliwiając użytkownikom zrozumienie, w jaki sposób sztuczna inteligencja dociera do jej decyzji. Poprzez wyjaśnianie wspieramy zaufanie i odpowiedzialność w technologiach AI.</a:t>
            </a:r>
          </a:p>
          <a:p>
            <a:endParaRPr/>
          </a:p>
          <a:p>
            <a:r>
              <a:t>Przyjmując te zasady i stale udoskonalając nasze praktyki, dążymy do budowania przyszłości, w której sztuczna inteligencja jest potężnym narzędziem, które wzmacnia jednostki i pozytywnie przyczynia się do rozwoju społeczeństwa. Odpowiedzialna implementacja AI to nasze zobowiązanie do stworzenia świata bardziej integracyjnego dla wszystkich.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4768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02.03.2024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415.pbworks.com/f/TuringComputing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RixMPF4xi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021" y="2280135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Programy nauczania zdalnego w uczeniu maszynowym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1 - Co to jest sztuczna inteligencja?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Odpowiedzialna implementacja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Odpowiedzialne wdrażanie sztucznej inteligencji to nasze zobowiązanie.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Priorytetem jest </a:t>
            </a:r>
            <a:r>
              <a:rPr sz="4000" b="1"/>
              <a:t>ochrona danych, sprawiedliwość i przejrzystość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Naszym celem jest przyszłość, w której SI wzmacnia i </a:t>
            </a:r>
            <a:r>
              <a:rPr sz="4000" b="1"/>
              <a:t>nie szkodzi</a:t>
            </a:r>
            <a:r>
              <a:rPr sz="3600"/>
              <a:t>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Dołącz do nas w tworzeniu </a:t>
            </a:r>
            <a:r>
              <a:rPr sz="4000" b="1"/>
              <a:t>włączającego świata </a:t>
            </a:r>
            <a:r>
              <a:rPr sz="3600"/>
              <a:t> poprzez </a:t>
            </a:r>
            <a:r>
              <a:rPr sz="4000" b="1"/>
              <a:t>odpowiedzialną sztuczną inteligencję</a:t>
            </a:r>
            <a:r>
              <a:rPr sz="3600"/>
              <a:t>.</a:t>
            </a:r>
          </a:p>
        </p:txBody>
      </p:sp>
      <p:pic>
        <p:nvPicPr>
          <p:cNvPr id="2050" name="Picture 2" descr="Free Person Holding World Globe Facing Mountain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3919637"/>
            <a:ext cx="3007995" cy="20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Close-Up View of System Hacking in a Monitor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457008"/>
            <a:ext cx="3018155" cy="201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Sztuczna inteligencja w kulturze popularnej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0968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Eksploracja sztucznej inteligencji w kulturze popularnej pozwala nam angażować się, rozważać implikacje moralne i kształtować przyszłość, w której sztuczna inteligencja jest odpowiedzialnie wykorzystywana. </a:t>
            </a:r>
          </a:p>
          <a:p>
            <a:pPr lvl="0" algn="just">
              <a:defRPr sz="3600">
                <a:latin typeface="+mj-lt"/>
              </a:defRPr>
            </a:pPr>
            <a:r>
              <a:t>Od zwodniczej inteligencji HAL 9000 do nieustannego dążenia Terminatora, AI została przedstawiona w kultowy i prowokujący do myślenia sposób.</a:t>
            </a:r>
          </a:p>
          <a:p>
            <a:pPr lvl="0" algn="just">
              <a:defRPr sz="3600">
                <a:latin typeface="+mj-lt"/>
              </a:defRPr>
            </a:pPr>
            <a:r>
              <a:t>Te odniesienia kulturowe przypominają nam o wpływie AI, wywołując dyskusje na temat potencjalnych zagrożeń i znaczenia odpowiedzialnego rozwoju.</a:t>
            </a:r>
          </a:p>
        </p:txBody>
      </p:sp>
    </p:spTree>
    <p:extLst>
      <p:ext uri="{BB962C8B-B14F-4D97-AF65-F5344CB8AC3E}">
        <p14:creationId xmlns:p14="http://schemas.microsoft.com/office/powerpoint/2010/main" val="248834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Badanie i przegląd następujących zasobów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628774"/>
            <a:ext cx="11379200" cy="5057775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Znajdź i przeczytaj najczęściej cytowany artykuł Alana Turinga, </a:t>
            </a:r>
            <a:r>
              <a:rPr i="1"/>
              <a:t>"Computing Machinery and Intelligence"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https://phil415.pbworks.com/f/TuringComputing.pdf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Obejrzyj ten film: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https://www.youtube.com/watch?v=4RixMPF4xis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Obejrzyj filmowe arcydzieło "</a:t>
            </a:r>
            <a:r>
              <a:rPr i="1"/>
              <a:t>2001: Odyseja kosmiczna</a:t>
            </a:r>
            <a:r>
              <a:t>" (Clarke, A. C., &amp; Kubrick, S., 1968.) i zastanowić się nad jego głębokimi tematami ludzkości i technologii.</a:t>
            </a:r>
            <a:endParaRPr b="1"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Uzyskaj dostęp do aplikacji Oracle Member Hub i dokończ pierwszy temat: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Wprowadzenie do kursu Machine Learning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 kurs został opracowany w wyniku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Zawiera w sumie dziesięć tematów nauczania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Wszystko, czego potrzebujesz, to dostęp do Internetu </a:t>
            </a:r>
          </a:p>
          <a:p>
            <a:pPr lvl="0">
              <a:defRPr sz="3600">
                <a:latin typeface="+mj-lt"/>
              </a:defRPr>
            </a:pPr>
            <a:r>
              <a:t>Oczekuje się, że poświęcisz łącznie 150 godzin na uzyskanie zamierzonych efektów uczenia się.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Wprowadzenie do kursu Machine Learning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W większości przypadków będziesz uczyć się na własną rękę z materiałami do nauczania online.</a:t>
            </a:r>
          </a:p>
          <a:p>
            <a:pPr lvl="0">
              <a:defRPr sz="3600">
                <a:latin typeface="+mj-lt"/>
              </a:defRPr>
            </a:pPr>
            <a:r>
              <a:t>Powiązanym partnerem tego projektu jest globalny filantropijny program edukacyjny Oracle - Oracle Academy - </a:t>
            </a:r>
            <a:r>
              <a:rPr>
                <a:hlinkClick r:id="rId3"/>
              </a:rPr>
              <a:t>https</a:t>
            </a:r>
            <a:r>
              <a:rPr>
                <a:sym typeface="Wingdings" panose="05000000000000000000" pitchFamily="2" charset="2"/>
                <a:hlinkClick r:id="rId3"/>
              </a:rPr>
              <a:t>://</a:t>
            </a:r>
            <a:r>
              <a:rPr>
                <a:hlinkClick r:id="rId3"/>
              </a:rPr>
              <a:t>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Pana/Pani systemem zarządzania nauczaniem jest Oracle Member Hub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Czym jest sztuczna inteligencja (AI)?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690688"/>
            <a:ext cx="7620000" cy="4981045"/>
          </a:xfrm>
        </p:spPr>
        <p:txBody>
          <a:bodyPr>
            <a:normAutofit fontScale="85000" lnSpcReduction="20000"/>
          </a:bodyPr>
          <a:lstStyle/>
          <a:p>
            <a:pPr lvl="0" algn="just">
              <a:defRPr sz="3600">
                <a:latin typeface="+mj-lt"/>
              </a:defRPr>
            </a:pPr>
            <a:r>
              <a:t>Sztuczna inteligencja uczy komputery myśleć i uczyć się jak ludzie.</a:t>
            </a:r>
          </a:p>
          <a:p>
            <a:pPr lvl="0" algn="just">
              <a:defRPr sz="3600">
                <a:latin typeface="+mj-lt"/>
              </a:defRPr>
            </a:pPr>
            <a:r>
              <a:t>To tak, jakby mieć super jasnego przyjaciela, który dostrzega wzorce i tworzy prognozy.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SI przetwarza ogromne ilości informacji w celu rozwiązania złożonych problemów.</a:t>
            </a:r>
          </a:p>
          <a:p>
            <a:pPr lvl="0" algn="just">
              <a:defRPr sz="3600">
                <a:latin typeface="+mj-lt"/>
              </a:defRPr>
            </a:pPr>
            <a:r>
              <a:t>Sztuczna inteligencja usprawnia podejmowanie decyzji, dostarczając cennych informacji.</a:t>
            </a:r>
          </a:p>
          <a:p>
            <a:pPr lvl="0" algn="just">
              <a:defRPr sz="3600">
                <a:latin typeface="+mj-lt"/>
              </a:defRPr>
            </a:pPr>
            <a:r>
              <a:t>Przykłady: Spersonalizowane rekomendacje produktów w zakupach internetowych, diagnozowaniu chorób i doskonaleniu się w różnych dziedzinach.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1026" name="Picture 2" descr="Free Woman in White Shirt Playing Chess against a Robo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99" y="2600960"/>
            <a:ext cx="3482995" cy="23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84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Historyczny przegląd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77500" lnSpcReduction="2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1950: </a:t>
            </a:r>
            <a:r>
              <a:rPr sz="3900" b="1"/>
              <a:t>Narodziny</a:t>
            </a:r>
            <a:r>
              <a:rPr sz="3600"/>
              <a:t> sztucznej inteligencji, termin ukuty na konferencji Dartmouth, Alan Turing publikuje artykuł "</a:t>
            </a:r>
            <a:r>
              <a:rPr sz="3600" i="1"/>
              <a:t>Computing Machinery and Intelligence</a:t>
            </a:r>
            <a:r>
              <a:rPr sz="3600"/>
              <a:t>"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3600"/>
              <a:t>1960: Wczesne </a:t>
            </a:r>
            <a:r>
              <a:rPr sz="3900" b="1"/>
              <a:t>przełomy</a:t>
            </a:r>
            <a:r>
              <a:rPr sz="3600"/>
              <a:t> w matematycznym rozwiązywaniu problemów i rozumieniu języka naturalnego.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Lata 1970-1980: sztuczna inteligencja </a:t>
            </a:r>
            <a:r>
              <a:rPr sz="3900" b="1"/>
              <a:t>zima</a:t>
            </a:r>
            <a:r>
              <a:rPr sz="3600"/>
              <a:t>, ograniczone finansowanie, ograniczony postęp.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1980-1990: </a:t>
            </a:r>
            <a:r>
              <a:rPr sz="3900" b="1"/>
              <a:t>Systemy eksperckie </a:t>
            </a:r>
            <a:r>
              <a:rPr sz="3600"/>
              <a:t>i samouczenie się maszyn zyskują na popularności.</a:t>
            </a:r>
          </a:p>
          <a:p>
            <a:pPr lvl="0" algn="just">
              <a:defRPr>
                <a:latin typeface="+mj-lt"/>
              </a:defRPr>
            </a:pPr>
            <a:r>
              <a:rPr sz="3600"/>
              <a:t>2000: Wzrost liczby </a:t>
            </a:r>
            <a:r>
              <a:rPr sz="3900" b="1"/>
              <a:t>big data</a:t>
            </a:r>
            <a:r>
              <a:rPr sz="3600"/>
              <a:t> i </a:t>
            </a:r>
            <a:r>
              <a:rPr sz="3900" b="1"/>
              <a:t>sieci neuronowych</a:t>
            </a:r>
            <a:r>
              <a:rPr sz="3600"/>
              <a:t>.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2050" name="Picture 2" descr="Free Black Server Racks on a Room 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57" y="4536810"/>
            <a:ext cx="3753758" cy="13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286" y="180244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Historyczny przegląd AI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57008"/>
            <a:ext cx="7620000" cy="5214725"/>
          </a:xfrm>
        </p:spPr>
        <p:txBody>
          <a:bodyPr>
            <a:normAutofit fontScale="92500" lnSpcReduction="10000"/>
          </a:bodyPr>
          <a:lstStyle/>
          <a:p>
            <a:pPr lvl="0" algn="just">
              <a:defRPr>
                <a:latin typeface="+mj-lt"/>
              </a:defRPr>
            </a:pPr>
            <a:r>
              <a:rPr sz="3600"/>
              <a:t>Lata 2010: </a:t>
            </a:r>
            <a:r>
              <a:rPr sz="4000" b="1"/>
              <a:t>Uczenie głębokie rewolucjonizuje sztuczną inteligencję </a:t>
            </a:r>
            <a:r>
              <a:rPr sz="3600"/>
              <a:t> dzięki znacznym osiągnięciom.</a:t>
            </a:r>
          </a:p>
          <a:p>
            <a:pPr lvl="0" algn="just">
              <a:defRPr sz="3600">
                <a:latin typeface="+mj-lt"/>
              </a:defRPr>
            </a:pPr>
            <a:r>
              <a:t>Sztuczna inteligencja staje się częścią codziennego życia: wirtualni asystenci, systemy rekomendacji, autonomiczne pojazdy itp.</a:t>
            </a:r>
          </a:p>
          <a:p>
            <a:pPr lvl="0" algn="just">
              <a:defRPr sz="3600">
                <a:latin typeface="+mj-lt"/>
              </a:defRPr>
            </a:pPr>
            <a:r>
              <a:t>Trwające dyskusje na temat etyki i społecznych skutków AI.</a:t>
            </a:r>
          </a:p>
          <a:p>
            <a:pPr lvl="0" algn="just">
              <a:defRPr sz="3600">
                <a:latin typeface="+mj-lt"/>
              </a:defRPr>
            </a:pPr>
            <a:r>
              <a:t>Sztuczna inteligencja nadal szybko ewoluuje, kształtując naszą przyszłość.</a:t>
            </a:r>
            <a:endParaRPr>
              <a:latin typeface="+mj-lt"/>
            </a:endParaRPr>
          </a:p>
        </p:txBody>
      </p:sp>
      <p:pic>
        <p:nvPicPr>
          <p:cNvPr id="3074" name="Picture 2" descr="Free Clear Light Bulb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479" y="1574757"/>
            <a:ext cx="2900681" cy="176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High-Angle Photo of Robot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559" y="3761062"/>
            <a:ext cx="2764155" cy="184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36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Wpływ sztucznej inteligencji na dzisiejszy świat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t>Automatyzacja i wydajność: AI automatyzuje zadania, poprawiając wydajność i produktywność w branży.</a:t>
            </a:r>
          </a:p>
          <a:p>
            <a:pPr lvl="0" algn="just">
              <a:defRPr sz="3600">
                <a:latin typeface="+mj-lt"/>
              </a:defRPr>
            </a:pPr>
            <a:r>
              <a:t>Personalizacja i rekomendacje: Systemy oparte na sztucznej inteligencji dostarczają spersonalizowane sugestie oparte na preferencjach użytkownika, poprawiając jakość obsługi.</a:t>
            </a:r>
          </a:p>
          <a:p>
            <a:pPr lvl="0" algn="just">
              <a:defRPr sz="3600">
                <a:latin typeface="+mj-lt"/>
              </a:defRPr>
            </a:pPr>
            <a:r>
              <a:t>Opieka zdrowotna i medycyna: diagnostyka, odkrywanie leków i spersonalizowane leczenie, przekształcające opiekę zdrowotną.</a:t>
            </a:r>
          </a:p>
          <a:p>
            <a:pPr lvl="0" algn="just">
              <a:defRPr sz="3600">
                <a:latin typeface="+mj-lt"/>
              </a:defRPr>
            </a:pPr>
            <a:r>
              <a:t>Ulepszona obsługa klienta: chatboty i wirtualni asystenci zapewniają natychmiastową asystę techniczną i spersonalizowane interakcje</a:t>
            </a: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02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Wpływ sztucznej inteligencji na dzisiejszy świat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1147064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Wpływ AI wykracza poza autonomiczne pojazdy i cyberbezpieczeństwo.</a:t>
            </a:r>
          </a:p>
          <a:p>
            <a:pPr lvl="0" algn="just">
              <a:defRPr sz="3600">
                <a:latin typeface="+mj-lt"/>
              </a:defRPr>
            </a:pPr>
            <a:r>
              <a:t>Rewolucjonizuje różne sektory, takie jak edukacja, finanse i wiele innych.</a:t>
            </a:r>
          </a:p>
          <a:p>
            <a:pPr lvl="0" algn="just">
              <a:defRPr sz="3600">
                <a:latin typeface="+mj-lt"/>
              </a:defRPr>
            </a:pPr>
            <a:r>
              <a:t>Sztuczna inteligencja rozwija potencjał transformacyjny, oferując nowe możliwości i postępy.</a:t>
            </a:r>
          </a:p>
          <a:p>
            <a:pPr lvl="0" algn="just">
              <a:defRPr sz="3600">
                <a:latin typeface="+mj-lt"/>
              </a:defRPr>
            </a:pPr>
            <a:r>
              <a:t>Postęp technologiczny wzmocni rolę sztucznej inteligencji w kształtowaniu naszej przyszłości i wprowadzaniu innowacji.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55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0" y="131445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Wyzwania związane z SI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30960"/>
            <a:ext cx="7985760" cy="5340773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t>Wyzwania wiążą się z uwolnieniem potencjału sztucznej inteligencji.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Etyczne użycie </a:t>
            </a:r>
            <a:r>
              <a:rPr sz="3600"/>
              <a:t>jest najważniejsze. </a:t>
            </a:r>
            <a:endParaRPr sz="3600">
              <a:latin typeface="+mj-lt"/>
            </a:endParaRPr>
          </a:p>
          <a:p>
            <a:pPr lvl="0" algn="just">
              <a:defRPr>
                <a:latin typeface="+mj-lt"/>
              </a:defRPr>
            </a:pPr>
            <a:r>
              <a:rPr sz="4000" b="1"/>
              <a:t>Prywatność, sprawiedliwość i przejrzystość </a:t>
            </a:r>
            <a:r>
              <a:rPr sz="3600"/>
              <a:t>są kluczowe. </a:t>
            </a:r>
            <a:endParaRPr sz="360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t>Zajmijmy się tymi kwestiami, aby zapewnić pozytywny wpływ na jednostki i społeczeństwo.</a:t>
            </a:r>
          </a:p>
        </p:txBody>
      </p:sp>
      <p:pic>
        <p:nvPicPr>
          <p:cNvPr id="1026" name="Picture 2" descr="Free Black Android Smartphone on Top of White Book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1711321"/>
            <a:ext cx="2693034" cy="179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ode Projected Over Woman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080" y="4021666"/>
            <a:ext cx="2717979" cy="18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0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200833-201A-49F5-A432-2CE2FAB789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2003</Words>
  <Application>Microsoft Office PowerPoint</Application>
  <PresentationFormat>Widescreen</PresentationFormat>
  <Paragraphs>107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Motyw pakietu Office</vt:lpstr>
      <vt:lpstr>O3 - Programy nauczania zdalnego w uczeniu maszynowym  1 - Co to jest sztuczna inteligencja?</vt:lpstr>
      <vt:lpstr>Wprowadzenie do kursu Machine Learning</vt:lpstr>
      <vt:lpstr>Wprowadzenie do kursu Machine Learning</vt:lpstr>
      <vt:lpstr>Czym jest sztuczna inteligencja (AI)?</vt:lpstr>
      <vt:lpstr>Historyczny przegląd AI</vt:lpstr>
      <vt:lpstr>Historyczny przegląd AI</vt:lpstr>
      <vt:lpstr>Wpływ sztucznej inteligencji na dzisiejszy świat</vt:lpstr>
      <vt:lpstr>Wpływ sztucznej inteligencji na dzisiejszy świat</vt:lpstr>
      <vt:lpstr>Wyzwania związane z SI</vt:lpstr>
      <vt:lpstr>Odpowiedzialna implementacja AI</vt:lpstr>
      <vt:lpstr>Sztuczna inteligencja w kulturze popularnej</vt:lpstr>
      <vt:lpstr>Badanie i przegląd następujących zasobów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117</cp:revision>
  <dcterms:created xsi:type="dcterms:W3CDTF">2021-12-08T08:56:03Z</dcterms:created>
  <dcterms:modified xsi:type="dcterms:W3CDTF">2024-03-02T19:21:00Z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